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3" r:id="rId9"/>
    <p:sldId id="274" r:id="rId10"/>
    <p:sldId id="262" r:id="rId11"/>
    <p:sldId id="264" r:id="rId12"/>
    <p:sldId id="265" r:id="rId13"/>
    <p:sldId id="275" r:id="rId14"/>
    <p:sldId id="266" r:id="rId15"/>
    <p:sldId id="270" r:id="rId16"/>
    <p:sldId id="271" r:id="rId17"/>
    <p:sldId id="269" r:id="rId18"/>
    <p:sldId id="268" r:id="rId19"/>
    <p:sldId id="267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87" d="100"/>
          <a:sy n="87" d="100"/>
        </p:scale>
        <p:origin x="6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E2A72E69-FD70-4FA4-8E93-2FD33A0DE742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kingsschools.org/news/mr-rasmussen-inducted-into-hall-of-fam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cid:47350a4e-dad5-4103-b977-ff8cba200674@namprd05.prod.outlook.com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en.roberts\AppData\Local\Microsoft\Windows\Temporary Internet Files\Content.Outlook\T8N0M2E8\WSGBCA logo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524" y="0"/>
            <a:ext cx="3268133" cy="35729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4667" y="2235200"/>
            <a:ext cx="7766936" cy="361057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Washington State Girls’ Basketball Coaches Association 4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Annual Hall of Fame Banquet.  </a:t>
            </a:r>
          </a:p>
        </p:txBody>
      </p:sp>
    </p:spTree>
    <p:extLst>
      <p:ext uri="{BB962C8B-B14F-4D97-AF65-F5344CB8AC3E}">
        <p14:creationId xmlns:p14="http://schemas.microsoft.com/office/powerpoint/2010/main" val="3734680605"/>
      </p:ext>
    </p:extLst>
  </p:cSld>
  <p:clrMapOvr>
    <a:masterClrMapping/>
  </p:clrMapOvr>
  <p:transition spd="slow" advClick="0" advTm="20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Thank you to our sponsors</a:t>
            </a:r>
          </a:p>
        </p:txBody>
      </p:sp>
      <p:pic>
        <p:nvPicPr>
          <p:cNvPr id="4" name="E2A72E69-FD70-4FA4-8E93-2FD33A0DE742" descr="cid:E2A72E69-FD70-4FA4-8E93-2FD33A0DE742"/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0400"/>
            <a:ext cx="9838267" cy="431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8437307"/>
      </p:ext>
    </p:extLst>
  </p:cSld>
  <p:clrMapOvr>
    <a:masterClrMapping/>
  </p:clrMapOvr>
  <p:transition spd="slow" advClick="0" advTm="10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Thank you to our sponsors</a:t>
            </a:r>
          </a:p>
        </p:txBody>
      </p:sp>
      <p:pic>
        <p:nvPicPr>
          <p:cNvPr id="4" name="Content Placeholder 3" descr="Aldercrest Logo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336800"/>
            <a:ext cx="8596667" cy="3843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025719"/>
      </p:ext>
    </p:extLst>
  </p:cSld>
  <p:clrMapOvr>
    <a:masterClrMapping/>
  </p:clrMapOvr>
  <p:transition spd="slow" advClick="0" advTm="10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Thank you to our sponsors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3" y="2551520"/>
            <a:ext cx="2651447" cy="37476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89202" y="2551520"/>
            <a:ext cx="5215466" cy="30253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7200" dirty="0">
                <a:solidFill>
                  <a:schemeClr val="tx1"/>
                </a:solidFill>
              </a:rPr>
              <a:t>Blanchet Booster Club</a:t>
            </a:r>
          </a:p>
        </p:txBody>
      </p:sp>
    </p:spTree>
    <p:extLst>
      <p:ext uri="{BB962C8B-B14F-4D97-AF65-F5344CB8AC3E}">
        <p14:creationId xmlns:p14="http://schemas.microsoft.com/office/powerpoint/2010/main" val="522750720"/>
      </p:ext>
    </p:extLst>
  </p:cSld>
  <p:clrMapOvr>
    <a:masterClrMapping/>
  </p:clrMapOvr>
  <p:transition spd="slow" advClick="0" advTm="10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E91B4-E7FF-4C1B-93E0-BC88DF7A3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Thank you to our sponsors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62CAF7-E0DF-4804-B55D-D9A49C09B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5129" y="1615732"/>
            <a:ext cx="6868040" cy="5013669"/>
          </a:xfrm>
        </p:spPr>
      </p:pic>
    </p:spTree>
    <p:extLst>
      <p:ext uri="{BB962C8B-B14F-4D97-AF65-F5344CB8AC3E}">
        <p14:creationId xmlns:p14="http://schemas.microsoft.com/office/powerpoint/2010/main" val="1727799378"/>
      </p:ext>
    </p:extLst>
  </p:cSld>
  <p:clrMapOvr>
    <a:masterClrMapping/>
  </p:clrMapOvr>
  <p:transition spd="slow" advClick="0" advTm="10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ken.roberts\AppData\Local\Microsoft\Windows\Temporary Internet Files\Content.Outlook\T8N0M2E8\WSGBCA logo (2)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489" y="1930400"/>
            <a:ext cx="5673511" cy="492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Our 2019 Washington State Girls Basketball Coaches Association Inductees</a:t>
            </a:r>
          </a:p>
        </p:txBody>
      </p:sp>
    </p:spTree>
    <p:extLst>
      <p:ext uri="{BB962C8B-B14F-4D97-AF65-F5344CB8AC3E}">
        <p14:creationId xmlns:p14="http://schemas.microsoft.com/office/powerpoint/2010/main" val="3449341150"/>
      </p:ext>
    </p:extLst>
  </p:cSld>
  <p:clrMapOvr>
    <a:masterClrMapping/>
  </p:clrMapOvr>
  <p:transition spd="slow" advTm="10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chemeClr val="tx1"/>
                </a:solidFill>
              </a:rPr>
              <a:t>Eric Rasmussen</a:t>
            </a:r>
          </a:p>
        </p:txBody>
      </p:sp>
      <p:pic>
        <p:nvPicPr>
          <p:cNvPr id="5" name="Picture 4" descr="https://kingsschools.org/wp-content/uploads/2019/01/State-Champs-2005-1170x475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1" y="2066131"/>
            <a:ext cx="7632912" cy="3928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1B64F97-C0D0-4C29-9547-D0B3F0314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12095" y="2066130"/>
            <a:ext cx="2805906" cy="3928269"/>
          </a:xfrm>
        </p:spPr>
      </p:pic>
    </p:spTree>
    <p:extLst>
      <p:ext uri="{BB962C8B-B14F-4D97-AF65-F5344CB8AC3E}">
        <p14:creationId xmlns:p14="http://schemas.microsoft.com/office/powerpoint/2010/main" val="3930484315"/>
      </p:ext>
    </p:extLst>
  </p:cSld>
  <p:clrMapOvr>
    <a:masterClrMapping/>
  </p:clrMapOvr>
  <p:transition spd="slow" advClick="0" advTm="15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672667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tx1"/>
                </a:solidFill>
              </a:rPr>
              <a:t>Scott </a:t>
            </a:r>
            <a:r>
              <a:rPr lang="en-US" sz="8000" dirty="0" err="1">
                <a:solidFill>
                  <a:schemeClr val="tx1"/>
                </a:solidFill>
              </a:rPr>
              <a:t>Sandsberry</a:t>
            </a:r>
            <a:br>
              <a:rPr lang="en-US" sz="7200" dirty="0">
                <a:solidFill>
                  <a:schemeClr val="tx1"/>
                </a:solidFill>
              </a:rPr>
            </a:b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scott sandsber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67" y="2088972"/>
            <a:ext cx="3048000" cy="451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scott sandsber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scott sandsber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scott sandsberr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Image result for scott sandsberr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179" y="2557462"/>
            <a:ext cx="5814469" cy="386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73733"/>
      </p:ext>
    </p:extLst>
  </p:cSld>
  <p:clrMapOvr>
    <a:masterClrMapping/>
  </p:clrMapOvr>
  <p:transition spd="slow" advClick="0" advTm="15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chemeClr val="tx1"/>
                </a:solidFill>
              </a:rPr>
              <a:t>Paul </a:t>
            </a:r>
            <a:r>
              <a:rPr lang="en-US" sz="8000" dirty="0" err="1">
                <a:solidFill>
                  <a:schemeClr val="tx1"/>
                </a:solidFill>
              </a:rPr>
              <a:t>Dretsch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cid:47350a4e-dad5-4103-b977-ff8cba200674@namprd05.prod.outlook.com"/>
          <p:cNvPicPr>
            <a:picLocks noGrp="1"/>
          </p:cNvPicPr>
          <p:nvPr>
            <p:ph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2283" y="2601351"/>
            <a:ext cx="4601699" cy="391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\\shs-vm-share\staffdata$\ken.roberts\Desktop\Hall of Fame 2019\Steve Berg\IMG_236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47" y="2256300"/>
            <a:ext cx="3424555" cy="460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512268"/>
      </p:ext>
    </p:extLst>
  </p:cSld>
  <p:clrMapOvr>
    <a:masterClrMapping/>
  </p:clrMapOvr>
  <p:transition spd="slow" advClick="0" advTm="1500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chemeClr val="tx1"/>
                </a:solidFill>
              </a:rPr>
              <a:t>Karen Blair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30400"/>
            <a:ext cx="3649370" cy="470746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130" y="2069253"/>
            <a:ext cx="3050204" cy="456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74647"/>
      </p:ext>
    </p:extLst>
  </p:cSld>
  <p:clrMapOvr>
    <a:masterClrMapping/>
  </p:clrMapOvr>
  <p:transition spd="slow" advClick="0" advTm="1500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chemeClr val="tx1"/>
                </a:solidFill>
              </a:rPr>
              <a:t>Steve Berg</a:t>
            </a:r>
          </a:p>
        </p:txBody>
      </p:sp>
      <p:pic>
        <p:nvPicPr>
          <p:cNvPr id="4" name="Content Placeholder 3" descr="\\shs-vm-share\staffdata$\ken.roberts\Desktop\Hall of Fame 2019\Steve Berg\20190120_14472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7333" y="2189995"/>
            <a:ext cx="5520266" cy="4532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ken\AppData\Local\Microsoft\Windows\INetCache\Content.Word\thumbnail_20190103_1829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627" y="1930400"/>
            <a:ext cx="3921971" cy="4600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4790591"/>
      </p:ext>
    </p:extLst>
  </p:cSld>
  <p:clrMapOvr>
    <a:masterClrMapping/>
  </p:clrMapOvr>
  <p:transition spd="slow" advClick="0" advTm="15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Thank you to our sponsors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67" y="1930400"/>
            <a:ext cx="8568265" cy="4487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4764355"/>
      </p:ext>
    </p:extLst>
  </p:cSld>
  <p:clrMapOvr>
    <a:masterClrMapping/>
  </p:clrMapOvr>
  <p:transition spd="slow" advClick="0" advTm="10000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chemeClr val="tx1"/>
                </a:solidFill>
              </a:rPr>
              <a:t>Terry Wilkinson</a:t>
            </a:r>
          </a:p>
        </p:txBody>
      </p:sp>
      <p:pic>
        <p:nvPicPr>
          <p:cNvPr id="4" name="Content Placeholder 3" descr="C:\Users\ken.roberts\AppData\Local\Microsoft\Windows\INetCache\Content.Outlook\PF1G5GHY\IMG_5967 (004)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61" y="2287283"/>
            <a:ext cx="3969939" cy="4401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eric rasmussen kings coach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47" y="2287282"/>
            <a:ext cx="5732953" cy="4401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350849"/>
      </p:ext>
    </p:extLst>
  </p:cSld>
  <p:clrMapOvr>
    <a:masterClrMapping/>
  </p:clrMapOvr>
  <p:transition spd="slow" advClick="0" advTm="15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Thank you to our sponsors</a:t>
            </a:r>
          </a:p>
        </p:txBody>
      </p:sp>
      <p:pic>
        <p:nvPicPr>
          <p:cNvPr id="4" name="Content Placeholder 3" descr="\\shs-vm-share\staffdata$\ken.roberts\Desktop\Hall of Fame 2019\Advertising\bti3_pantone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930400"/>
            <a:ext cx="8720665" cy="3877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9884503"/>
      </p:ext>
    </p:extLst>
  </p:cSld>
  <p:clrMapOvr>
    <a:masterClrMapping/>
  </p:clrMapOvr>
  <p:transition spd="slow" advClick="0" advTm="10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Thank you to our sponsors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353733"/>
            <a:ext cx="9482668" cy="3420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989641"/>
      </p:ext>
    </p:extLst>
  </p:cSld>
  <p:clrMapOvr>
    <a:masterClrMapping/>
  </p:clrMapOvr>
  <p:transition spd="slow" advClick="0" advTm="10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B1331-42FA-4A05-8679-FF6E1DF2C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Thank you to our sponsors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7E5BB3-2A97-4CDB-9DF3-4822983A32F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86" y="2155371"/>
            <a:ext cx="8596668" cy="3935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9353178"/>
      </p:ext>
    </p:extLst>
  </p:cSld>
  <p:clrMapOvr>
    <a:masterClrMapping/>
  </p:clrMapOvr>
  <p:transition spd="slow" advClick="0" advTm="10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Thank you to our sponsors</a:t>
            </a:r>
          </a:p>
        </p:txBody>
      </p:sp>
      <p:pic>
        <p:nvPicPr>
          <p:cNvPr id="4" name="Content Placeholder 3" descr="Trident_HiRes_CMYK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201334"/>
            <a:ext cx="8596668" cy="3793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223018"/>
      </p:ext>
    </p:extLst>
  </p:cSld>
  <p:clrMapOvr>
    <a:masterClrMapping/>
  </p:clrMapOvr>
  <p:transition spd="slow" advClick="0" advTm="10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Thank you to our sponsors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2150533"/>
            <a:ext cx="8715202" cy="3725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926628"/>
      </p:ext>
    </p:extLst>
  </p:cSld>
  <p:clrMapOvr>
    <a:masterClrMapping/>
  </p:clrMapOvr>
  <p:transition spd="slow" advClick="0" advTm="10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Thank you to our Sponsors</a:t>
            </a:r>
          </a:p>
        </p:txBody>
      </p:sp>
      <p:pic>
        <p:nvPicPr>
          <p:cNvPr id="4" name="Content Placeholder 3" descr="Image result for peterson brothers drywall image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027" y="1930401"/>
            <a:ext cx="5632840" cy="431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243166"/>
      </p:ext>
    </p:extLst>
  </p:cSld>
  <p:clrMapOvr>
    <a:masterClrMapping/>
  </p:clrMapOvr>
  <p:transition spd="slow" advClick="0" advTm="10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Thank you to our sponsors</a:t>
            </a:r>
          </a:p>
        </p:txBody>
      </p:sp>
      <p:pic>
        <p:nvPicPr>
          <p:cNvPr id="4" name="Content Placeholder 3" descr="C:\Users\ken.roberts\AppData\Local\Microsoft\Windows\INetCache\Content.Word\1. COSGRAVE_STACKED__250x25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98" y="1507068"/>
            <a:ext cx="5718002" cy="4198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6692143"/>
      </p:ext>
    </p:extLst>
  </p:cSld>
  <p:clrMapOvr>
    <a:masterClrMapping/>
  </p:clrMapOvr>
  <p:transition spd="slow" advClick="0" advTm="10000">
    <p:wipe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</TotalTime>
  <Words>98</Words>
  <Application>Microsoft Office PowerPoint</Application>
  <PresentationFormat>Widescreen</PresentationFormat>
  <Paragraphs>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Facet</vt:lpstr>
      <vt:lpstr>Washington State Girls’ Basketball Coaches Association 4th Annual Hall of Fame Banquet.  </vt:lpstr>
      <vt:lpstr>Thank you to our sponsors</vt:lpstr>
      <vt:lpstr>Thank you to our sponsors</vt:lpstr>
      <vt:lpstr>Thank you to our sponsors</vt:lpstr>
      <vt:lpstr>Thank you to our sponsors</vt:lpstr>
      <vt:lpstr>Thank you to our sponsors</vt:lpstr>
      <vt:lpstr>Thank you to our sponsors</vt:lpstr>
      <vt:lpstr>Thank you to our Sponsors</vt:lpstr>
      <vt:lpstr>Thank you to our sponsors</vt:lpstr>
      <vt:lpstr>Thank you to our sponsors</vt:lpstr>
      <vt:lpstr>Thank you to our sponsors</vt:lpstr>
      <vt:lpstr>Thank you to our sponsors</vt:lpstr>
      <vt:lpstr>Thank you to our sponsors</vt:lpstr>
      <vt:lpstr>Our 2019 Washington State Girls Basketball Coaches Association Inductees</vt:lpstr>
      <vt:lpstr>Eric Rasmussen</vt:lpstr>
      <vt:lpstr>Scott Sandsberry </vt:lpstr>
      <vt:lpstr>Paul Dretsch</vt:lpstr>
      <vt:lpstr>Karen Blair</vt:lpstr>
      <vt:lpstr>Steve Berg</vt:lpstr>
      <vt:lpstr>Terry Wilkinson</vt:lpstr>
    </vt:vector>
  </TitlesOfParts>
  <Company>Snohomish School District 201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Girls’ Basketball Coaches Association 4th Annual Hall of Fame Banquet.</dc:title>
  <dc:creator>Roberts, Ken</dc:creator>
  <cp:lastModifiedBy>Dan Taylor</cp:lastModifiedBy>
  <cp:revision>10</cp:revision>
  <dcterms:created xsi:type="dcterms:W3CDTF">2019-03-11T20:38:42Z</dcterms:created>
  <dcterms:modified xsi:type="dcterms:W3CDTF">2019-03-14T17:20:47Z</dcterms:modified>
</cp:coreProperties>
</file>